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2AC9C7B0-A7DC-47F7-B6B1-26248CDE1053}"/>
    <pc:docChg chg="delSld">
      <pc:chgData name="Weaver, Adelyn" userId="de4deace-e7eb-4662-9c1a-11696a47ec21" providerId="ADAL" clId="{2AC9C7B0-A7DC-47F7-B6B1-26248CDE1053}" dt="2025-10-01T19:14:48.006" v="45" actId="47"/>
      <pc:docMkLst>
        <pc:docMk/>
      </pc:docMkLst>
      <pc:sldChg chg="del">
        <pc:chgData name="Weaver, Adelyn" userId="de4deace-e7eb-4662-9c1a-11696a47ec21" providerId="ADAL" clId="{2AC9C7B0-A7DC-47F7-B6B1-26248CDE1053}" dt="2025-10-01T19:12:39.587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2AC9C7B0-A7DC-47F7-B6B1-26248CDE1053}" dt="2025-10-01T19:12:40.190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2AC9C7B0-A7DC-47F7-B6B1-26248CDE1053}" dt="2025-10-01T19:12:39.906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2AC9C7B0-A7DC-47F7-B6B1-26248CDE1053}" dt="2025-10-01T19:12:40.398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2AC9C7B0-A7DC-47F7-B6B1-26248CDE1053}" dt="2025-10-01T19:12:40.613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2AC9C7B0-A7DC-47F7-B6B1-26248CDE1053}" dt="2025-10-01T19:12:40.855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2AC9C7B0-A7DC-47F7-B6B1-26248CDE1053}" dt="2025-10-01T19:12:41.486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2AC9C7B0-A7DC-47F7-B6B1-26248CDE1053}" dt="2025-10-01T19:12:41.705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2AC9C7B0-A7DC-47F7-B6B1-26248CDE1053}" dt="2025-10-01T19:12:42.525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2AC9C7B0-A7DC-47F7-B6B1-26248CDE1053}" dt="2025-10-01T19:12:53.991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2AC9C7B0-A7DC-47F7-B6B1-26248CDE1053}" dt="2025-10-01T19:12:54.731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2AC9C7B0-A7DC-47F7-B6B1-26248CDE1053}" dt="2025-10-01T19:12:55.005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2AC9C7B0-A7DC-47F7-B6B1-26248CDE1053}" dt="2025-10-01T19:12:55.761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2AC9C7B0-A7DC-47F7-B6B1-26248CDE1053}" dt="2025-10-01T19:12:56.130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2AC9C7B0-A7DC-47F7-B6B1-26248CDE1053}" dt="2025-10-01T19:12:57.064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2AC9C7B0-A7DC-47F7-B6B1-26248CDE1053}" dt="2025-10-01T19:14:27.489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2AC9C7B0-A7DC-47F7-B6B1-26248CDE1053}" dt="2025-10-01T19:14:28.012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2AC9C7B0-A7DC-47F7-B6B1-26248CDE1053}" dt="2025-10-01T19:14:28.378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2AC9C7B0-A7DC-47F7-B6B1-26248CDE1053}" dt="2025-10-01T19:14:28.878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2AC9C7B0-A7DC-47F7-B6B1-26248CDE1053}" dt="2025-10-01T19:14:29.135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2AC9C7B0-A7DC-47F7-B6B1-26248CDE1053}" dt="2025-10-01T19:14:29.393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2AC9C7B0-A7DC-47F7-B6B1-26248CDE1053}" dt="2025-10-01T19:14:30.400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2AC9C7B0-A7DC-47F7-B6B1-26248CDE1053}" dt="2025-10-01T19:14:33.756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2AC9C7B0-A7DC-47F7-B6B1-26248CDE1053}" dt="2025-10-01T19:14:32.071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2AC9C7B0-A7DC-47F7-B6B1-26248CDE1053}" dt="2025-10-01T19:14:34.242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2AC9C7B0-A7DC-47F7-B6B1-26248CDE1053}" dt="2025-10-01T19:12:56.827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2AC9C7B0-A7DC-47F7-B6B1-26248CDE1053}" dt="2025-10-01T19:14:34.803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2AC9C7B0-A7DC-47F7-B6B1-26248CDE1053}" dt="2025-10-01T19:14:35.221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2AC9C7B0-A7DC-47F7-B6B1-26248CDE1053}" dt="2025-10-01T19:14:35.895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2AC9C7B0-A7DC-47F7-B6B1-26248CDE1053}" dt="2025-10-01T19:14:36.724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2AC9C7B0-A7DC-47F7-B6B1-26248CDE1053}" dt="2025-10-01T19:14:46.071" v="43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2AC9C7B0-A7DC-47F7-B6B1-26248CDE1053}" dt="2025-10-01T19:14:45.224" v="42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2AC9C7B0-A7DC-47F7-B6B1-26248CDE1053}" dt="2025-10-01T19:14:44.355" v="41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2AC9C7B0-A7DC-47F7-B6B1-26248CDE1053}" dt="2025-10-01T19:14:44.033" v="40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2AC9C7B0-A7DC-47F7-B6B1-26248CDE1053}" dt="2025-10-01T19:14:43.729" v="39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2AC9C7B0-A7DC-47F7-B6B1-26248CDE1053}" dt="2025-10-01T19:14:43.263" v="38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2AC9C7B0-A7DC-47F7-B6B1-26248CDE1053}" dt="2025-10-01T19:14:42.879" v="37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2AC9C7B0-A7DC-47F7-B6B1-26248CDE1053}" dt="2025-10-01T19:14:42.446" v="36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2AC9C7B0-A7DC-47F7-B6B1-26248CDE1053}" dt="2025-10-01T19:14:42.238" v="35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2AC9C7B0-A7DC-47F7-B6B1-26248CDE1053}" dt="2025-10-01T19:14:31.635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2AC9C7B0-A7DC-47F7-B6B1-26248CDE1053}" dt="2025-10-01T19:14:31.073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2AC9C7B0-A7DC-47F7-B6B1-26248CDE1053}" dt="2025-10-01T19:14:30.116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2AC9C7B0-A7DC-47F7-B6B1-26248CDE1053}" dt="2025-10-01T19:14:46.761" v="44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2AC9C7B0-A7DC-47F7-B6B1-26248CDE1053}" dt="2025-10-01T19:14:48.006" v="45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2AC9C7B0-A7DC-47F7-B6B1-26248CDE1053}" dt="2025-10-01T19:14:42.046" v="34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2AC9C7B0-A7DC-47F7-B6B1-26248CDE1053}" dt="2025-10-01T19:14:41.693" v="33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39A6B-773B-9372-979D-FEBF07BFD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EB3957-363D-28FC-3785-4887867A4D1D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3CAAC566-15DC-F575-432F-C80B451DA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9A16D20-6C81-6CCF-559E-C3032BE57282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Annotation Technique Guide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9E2EB9-5BD3-A033-7ED9-C2E2F6EF17F5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3333D4-C06A-06DF-4A4F-10A73FA0740F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9972C5-AA2F-C8ED-114D-3C3A08D72E5B}"/>
              </a:ext>
            </a:extLst>
          </p:cNvPr>
          <p:cNvSpPr txBox="1"/>
          <p:nvPr/>
        </p:nvSpPr>
        <p:spPr>
          <a:xfrm>
            <a:off x="0" y="2439887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Highlighting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62A5FE-D3D7-0D24-7519-C8E38B167296}"/>
              </a:ext>
            </a:extLst>
          </p:cNvPr>
          <p:cNvSpPr txBox="1"/>
          <p:nvPr/>
        </p:nvSpPr>
        <p:spPr>
          <a:xfrm>
            <a:off x="0" y="2827112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2F200"/>
                </a:solidFill>
                <a:latin typeface="Orgon Slab" panose="02000503000000020004" pitchFamily="50" charset="0"/>
              </a:rPr>
              <a:t>Yellow</a:t>
            </a:r>
            <a:r>
              <a:rPr lang="en-US" sz="1200" dirty="0">
                <a:latin typeface="Orgon Slab" panose="02000503000000020004" pitchFamily="50" charset="0"/>
              </a:rPr>
              <a:t>: Highlights key points, main ideas, or important facts </a:t>
            </a:r>
          </a:p>
          <a:p>
            <a:r>
              <a:rPr lang="en-US" sz="1200" dirty="0">
                <a:solidFill>
                  <a:srgbClr val="FF0000"/>
                </a:solidFill>
                <a:latin typeface="Orgon Slab" panose="02000503000000020004" pitchFamily="50" charset="0"/>
              </a:rPr>
              <a:t>Red</a:t>
            </a:r>
            <a:r>
              <a:rPr lang="en-US" sz="1200" dirty="0">
                <a:latin typeface="Orgon Slab" panose="02000503000000020004" pitchFamily="50" charset="0"/>
              </a:rPr>
              <a:t>:  Indicates urgent or critical information, questions, or areas that need clarification</a:t>
            </a:r>
          </a:p>
          <a:p>
            <a:r>
              <a:rPr lang="en-US" sz="1200" dirty="0">
                <a:solidFill>
                  <a:srgbClr val="00B050"/>
                </a:solidFill>
                <a:latin typeface="Orgon Slab" panose="02000503000000020004" pitchFamily="50" charset="0"/>
              </a:rPr>
              <a:t>Green</a:t>
            </a:r>
            <a:r>
              <a:rPr lang="en-US" sz="1200" dirty="0">
                <a:latin typeface="Orgon Slab" panose="02000503000000020004" pitchFamily="50" charset="0"/>
              </a:rPr>
              <a:t>: Marks positive or important ideas, solutions, or things that are easy to understand or agree with</a:t>
            </a:r>
          </a:p>
          <a:p>
            <a:r>
              <a:rPr lang="en-US" sz="1200" dirty="0">
                <a:solidFill>
                  <a:srgbClr val="00B0F0"/>
                </a:solidFill>
                <a:latin typeface="Orgon Slab" panose="02000503000000020004" pitchFamily="50" charset="0"/>
              </a:rPr>
              <a:t>Blue</a:t>
            </a:r>
            <a:r>
              <a:rPr lang="en-US" sz="1200" dirty="0">
                <a:latin typeface="Orgon Slab" panose="02000503000000020004" pitchFamily="50" charset="0"/>
              </a:rPr>
              <a:t>: Used for additional thoughts, questions, or links to other ideas or resources </a:t>
            </a:r>
          </a:p>
          <a:p>
            <a:r>
              <a:rPr lang="en-US" sz="1200" dirty="0">
                <a:solidFill>
                  <a:srgbClr val="FFC000"/>
                </a:solidFill>
                <a:latin typeface="Orgon Slab" panose="02000503000000020004" pitchFamily="50" charset="0"/>
              </a:rPr>
              <a:t>Orange</a:t>
            </a:r>
            <a:r>
              <a:rPr lang="en-US" sz="1200" dirty="0">
                <a:latin typeface="Orgon Slab" panose="02000503000000020004" pitchFamily="50" charset="0"/>
              </a:rPr>
              <a:t>: Highlights areas of further investigation, areas that require deeper analysis, or points of interest </a:t>
            </a:r>
          </a:p>
          <a:p>
            <a:r>
              <a:rPr lang="en-US" sz="1200" dirty="0">
                <a:solidFill>
                  <a:srgbClr val="7030A0"/>
                </a:solidFill>
                <a:latin typeface="Orgon Slab" panose="02000503000000020004" pitchFamily="50" charset="0"/>
              </a:rPr>
              <a:t>Purple</a:t>
            </a:r>
            <a:r>
              <a:rPr lang="en-US" sz="1200" dirty="0">
                <a:latin typeface="Orgon Slab" panose="02000503000000020004" pitchFamily="50" charset="0"/>
              </a:rPr>
              <a:t>: Used to denote deeper or complex ideas, connections, or theoretical concepts </a:t>
            </a:r>
          </a:p>
          <a:p>
            <a:r>
              <a:rPr lang="en-US" sz="1200" dirty="0">
                <a:solidFill>
                  <a:srgbClr val="FF0066"/>
                </a:solidFill>
                <a:latin typeface="Orgon Slab" panose="02000503000000020004" pitchFamily="50" charset="0"/>
              </a:rPr>
              <a:t>Pink</a:t>
            </a:r>
            <a:r>
              <a:rPr lang="en-US" sz="1200" dirty="0">
                <a:latin typeface="Orgon Slab" panose="02000503000000020004" pitchFamily="50" charset="0"/>
              </a:rPr>
              <a:t>: Used to mark things that are personally interesting, emotionally engaging, or particularly memorable </a:t>
            </a:r>
          </a:p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Grey</a:t>
            </a:r>
            <a:r>
              <a:rPr lang="en-US" sz="1200" dirty="0">
                <a:latin typeface="Orgon Slab" panose="02000503000000020004" pitchFamily="50" charset="0"/>
              </a:rPr>
              <a:t>: Used to mark material that is less important or secondary to the focus</a:t>
            </a:r>
          </a:p>
          <a:p>
            <a:r>
              <a:rPr lang="en-US" sz="1200" dirty="0">
                <a:latin typeface="Orgon Slab" panose="02000503000000020004" pitchFamily="50" charset="0"/>
              </a:rPr>
              <a:t>Black: Used to annotate structural elements (ex: headings &amp; subheadings), factual details, or key definitions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77B57A-482C-0F90-855E-257C7AB97EC3}"/>
              </a:ext>
            </a:extLst>
          </p:cNvPr>
          <p:cNvSpPr txBox="1"/>
          <p:nvPr/>
        </p:nvSpPr>
        <p:spPr>
          <a:xfrm>
            <a:off x="0" y="458143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Margin Notes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C7484C-AE94-463E-F1BA-E611A72ED2BF}"/>
              </a:ext>
            </a:extLst>
          </p:cNvPr>
          <p:cNvSpPr txBox="1"/>
          <p:nvPr/>
        </p:nvSpPr>
        <p:spPr>
          <a:xfrm>
            <a:off x="0" y="4944529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Write brief comments or explanations in the margins of the document. This helps clarify your understanding or point out key ideas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29ECCE-FBC7-F6A1-260B-5C45F6F6EA0F}"/>
              </a:ext>
            </a:extLst>
          </p:cNvPr>
          <p:cNvSpPr txBox="1"/>
          <p:nvPr/>
        </p:nvSpPr>
        <p:spPr>
          <a:xfrm>
            <a:off x="0" y="548978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Summarizing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B92744-C83C-76C0-5A64-85CE48766BF4}"/>
              </a:ext>
            </a:extLst>
          </p:cNvPr>
          <p:cNvSpPr txBox="1"/>
          <p:nvPr/>
        </p:nvSpPr>
        <p:spPr>
          <a:xfrm>
            <a:off x="0" y="5853432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At the end of sections, write a short summary that encapsulates the main ideas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B14AE7-3F74-684C-10E5-3A4F2C20BAD6}"/>
              </a:ext>
            </a:extLst>
          </p:cNvPr>
          <p:cNvSpPr txBox="1"/>
          <p:nvPr/>
        </p:nvSpPr>
        <p:spPr>
          <a:xfrm>
            <a:off x="0" y="622348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Key Point Annotation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240DBB-736E-D2BB-C8A7-78F5A436E720}"/>
              </a:ext>
            </a:extLst>
          </p:cNvPr>
          <p:cNvSpPr txBox="1"/>
          <p:nvPr/>
        </p:nvSpPr>
        <p:spPr>
          <a:xfrm>
            <a:off x="0" y="6586577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Write the main takeaway for each paragraph or section in a few words or a short sentence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25C48E-F4C4-CC1D-C037-CF9D6621BCB6}"/>
              </a:ext>
            </a:extLst>
          </p:cNvPr>
          <p:cNvSpPr txBox="1"/>
          <p:nvPr/>
        </p:nvSpPr>
        <p:spPr>
          <a:xfrm>
            <a:off x="0" y="6945324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Questions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8BC643-7F03-0ED9-4443-48D0AD6F464A}"/>
              </a:ext>
            </a:extLst>
          </p:cNvPr>
          <p:cNvSpPr txBox="1"/>
          <p:nvPr/>
        </p:nvSpPr>
        <p:spPr>
          <a:xfrm>
            <a:off x="0" y="730841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Annotate by asking questions about unclear concepts or ideas. This technique helps identify areas where more research or understanding is needed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2DECC1-59CB-7AB5-4147-0D1ED50C3B6C}"/>
              </a:ext>
            </a:extLst>
          </p:cNvPr>
          <p:cNvSpPr txBox="1"/>
          <p:nvPr/>
        </p:nvSpPr>
        <p:spPr>
          <a:xfrm>
            <a:off x="0" y="7851829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Definition/Glossary Notes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C57B4F-F991-52F9-A6C6-4C8D2EA2D7F4}"/>
              </a:ext>
            </a:extLst>
          </p:cNvPr>
          <p:cNvSpPr txBox="1"/>
          <p:nvPr/>
        </p:nvSpPr>
        <p:spPr>
          <a:xfrm>
            <a:off x="0" y="8214920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Define unfamiliar terms directly next to where they appear, especially in textbooks or research papers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D90FEAD-0B87-DD49-00A0-9CC09013F7C4}"/>
              </a:ext>
            </a:extLst>
          </p:cNvPr>
          <p:cNvSpPr txBox="1"/>
          <p:nvPr/>
        </p:nvSpPr>
        <p:spPr>
          <a:xfrm>
            <a:off x="0" y="8584252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Symbols &amp; Abbreviations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4BEEDD-30E5-C239-22B2-D1AA53AE3261}"/>
              </a:ext>
            </a:extLst>
          </p:cNvPr>
          <p:cNvSpPr txBox="1"/>
          <p:nvPr/>
        </p:nvSpPr>
        <p:spPr>
          <a:xfrm>
            <a:off x="0" y="8947343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Orgon Slab" panose="02000503000000020004" pitchFamily="50" charset="0"/>
              </a:rPr>
              <a:t>Use symbols like “!” for important aspects in the text or “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∵</a:t>
            </a:r>
            <a:r>
              <a:rPr lang="en-US" sz="1200" dirty="0">
                <a:latin typeface="Orgon Slab" panose="02000503000000020004" pitchFamily="50" charset="0"/>
              </a:rPr>
              <a:t> ”  for because and therefore </a:t>
            </a:r>
          </a:p>
        </p:txBody>
      </p:sp>
    </p:spTree>
    <p:extLst>
      <p:ext uri="{BB962C8B-B14F-4D97-AF65-F5344CB8AC3E}">
        <p14:creationId xmlns:p14="http://schemas.microsoft.com/office/powerpoint/2010/main" val="3771602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7416</TotalTime>
  <Words>292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2025-10-01T19:14:55Z</dcterms:modified>
</cp:coreProperties>
</file>